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83" r:id="rId6"/>
    <p:sldId id="260" r:id="rId7"/>
    <p:sldId id="261" r:id="rId8"/>
    <p:sldId id="262" r:id="rId9"/>
    <p:sldId id="271" r:id="rId10"/>
    <p:sldId id="284" r:id="rId11"/>
    <p:sldId id="285" r:id="rId12"/>
    <p:sldId id="28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00" autoAdjust="0"/>
  </p:normalViewPr>
  <p:slideViewPr>
    <p:cSldViewPr>
      <p:cViewPr varScale="1">
        <p:scale>
          <a:sx n="105" d="100"/>
          <a:sy n="105" d="100"/>
        </p:scale>
        <p:origin x="-17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1F251-4720-499F-A6AF-3C4D2E674483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F8990-CF70-4957-BD73-8041AE9BDEB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75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8990-CF70-4957-BD73-8041AE9BDEB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448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F8990-CF70-4957-BD73-8041AE9BDEB1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014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A0A5924C-FAB4-40F4-8E02-022830BBC72A}" type="datetimeFigureOut">
              <a:rPr lang="en-CA" smtClean="0"/>
              <a:t>22/01/2016</a:t>
            </a:fld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A35FE32-0622-4D9D-8D82-F409566756AC}" type="slidenum">
              <a:rPr lang="en-CA" smtClean="0"/>
              <a:t>‹#›</a:t>
            </a:fld>
            <a:endParaRPr lang="en-CA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12" Type="http://schemas.openxmlformats.org/officeDocument/2006/relationships/image" Target="../media/image4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37.emf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maps/place/FILTER+SOLUTIONS+INC./@43.3240409,-79.8314062,15z/data=!4m2!3m1!1s0x882c9de3ec17a76f:0x4e6d89fe9d400f5a!6m1!1e1" TargetMode="External"/><Relationship Id="rId2" Type="http://schemas.openxmlformats.org/officeDocument/2006/relationships/hyperlink" Target="mailto:info@filtersolutions.co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700" y="476672"/>
            <a:ext cx="7848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Filter Solutions Inc.   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556" y="5174431"/>
            <a:ext cx="7192888" cy="1162869"/>
          </a:xfrm>
        </p:spPr>
        <p:txBody>
          <a:bodyPr/>
          <a:lstStyle/>
          <a:p>
            <a:pPr algn="ctr"/>
            <a:r>
              <a:rPr lang="en-CA" dirty="0" smtClean="0"/>
              <a:t>Welcome to our 30,000 square foot fabrication facility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11" r="4954" b="-213"/>
          <a:stretch/>
        </p:blipFill>
        <p:spPr>
          <a:xfrm>
            <a:off x="2484000" y="1728000"/>
            <a:ext cx="4140000" cy="327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655">
        <p14:reveal thruBlk="1"/>
      </p:transition>
    </mc:Choice>
    <mc:Fallback xmlns="">
      <p:transition spd="slow" advTm="3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3536"/>
            <a:ext cx="8301291" cy="1143000"/>
          </a:xfrm>
        </p:spPr>
        <p:txBody>
          <a:bodyPr/>
          <a:lstStyle/>
          <a:p>
            <a:pPr algn="ctr"/>
            <a:r>
              <a:rPr lang="en-CA" dirty="0" smtClean="0"/>
              <a:t>Engineering</a:t>
            </a:r>
            <a:endParaRPr lang="en-C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1927339" cy="245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56792"/>
            <a:ext cx="1906601" cy="247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03" y="1556792"/>
            <a:ext cx="1911027" cy="247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91" y="1541605"/>
            <a:ext cx="1910700" cy="247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03" y="4183741"/>
            <a:ext cx="1896399" cy="245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83741"/>
            <a:ext cx="1902667" cy="245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95" y="4165551"/>
            <a:ext cx="1872206" cy="243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7" y="4223872"/>
            <a:ext cx="1867154" cy="241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"/>
    </mc:Choice>
    <mc:Fallback xmlns="">
      <p:transition spd="slow" advTm="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en-CA" dirty="0" smtClean="0"/>
              <a:t>Cartridge Production</a:t>
            </a:r>
            <a:endParaRPr lang="en-CA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1" y="1646238"/>
            <a:ext cx="3229572" cy="18172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49080"/>
            <a:ext cx="3913611" cy="2202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07301"/>
            <a:ext cx="228600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2952328" cy="1922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438400" y="3573016"/>
            <a:ext cx="383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String Wound Cartridge Manufacturing Area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8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Contact US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endParaRPr lang="en-CA" sz="1800" dirty="0" smtClean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en-CA" sz="2000" b="1" dirty="0" smtClean="0">
                <a:solidFill>
                  <a:schemeClr val="bg1"/>
                </a:solidFill>
                <a:latin typeface="arial"/>
              </a:rPr>
              <a:t>    </a:t>
            </a:r>
            <a:r>
              <a:rPr lang="en-CA" sz="2000" b="1" u="sng" dirty="0" smtClean="0">
                <a:solidFill>
                  <a:schemeClr val="bg1"/>
                </a:solidFill>
                <a:latin typeface="arial"/>
              </a:rPr>
              <a:t>FILTER SOLUTIONS INC.</a:t>
            </a:r>
            <a:endParaRPr lang="en-CA" sz="2000" b="1" u="sng" dirty="0">
              <a:solidFill>
                <a:schemeClr val="bg1"/>
              </a:solidFill>
              <a:latin typeface="arial"/>
            </a:endParaRPr>
          </a:p>
          <a:p>
            <a:pPr algn="ctr"/>
            <a:endParaRPr lang="en-CA" sz="1800" dirty="0" smtClean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en-CA" sz="1800" b="1" dirty="0" smtClean="0">
                <a:solidFill>
                  <a:schemeClr val="bg1"/>
                </a:solidFill>
                <a:latin typeface="arial"/>
              </a:rPr>
              <a:t>649 </a:t>
            </a:r>
            <a:r>
              <a:rPr lang="en-CA" sz="1800" b="1" dirty="0">
                <a:solidFill>
                  <a:schemeClr val="bg1"/>
                </a:solidFill>
                <a:latin typeface="arial"/>
              </a:rPr>
              <a:t>ENFIELD RD </a:t>
            </a:r>
            <a:endParaRPr lang="en-CA" sz="1800" b="1" dirty="0" smtClean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en-CA" sz="1800" b="1" dirty="0" smtClean="0">
                <a:solidFill>
                  <a:schemeClr val="bg1"/>
                </a:solidFill>
                <a:latin typeface="arial"/>
              </a:rPr>
              <a:t>BURLINGTON </a:t>
            </a:r>
          </a:p>
          <a:p>
            <a:pPr marL="0" indent="0" algn="ctr">
              <a:buNone/>
            </a:pPr>
            <a:r>
              <a:rPr lang="en-CA" sz="1800" b="1" dirty="0" smtClean="0">
                <a:solidFill>
                  <a:schemeClr val="bg1"/>
                </a:solidFill>
                <a:latin typeface="arial"/>
              </a:rPr>
              <a:t>ONTARIO </a:t>
            </a:r>
          </a:p>
          <a:p>
            <a:pPr marL="0" indent="0" algn="ctr">
              <a:buNone/>
            </a:pPr>
            <a:r>
              <a:rPr lang="en-CA" sz="1800" b="1" dirty="0" smtClean="0">
                <a:solidFill>
                  <a:schemeClr val="bg1"/>
                </a:solidFill>
                <a:latin typeface="arial"/>
              </a:rPr>
              <a:t>L7T </a:t>
            </a:r>
            <a:r>
              <a:rPr lang="en-CA" sz="1800" b="1" dirty="0">
                <a:solidFill>
                  <a:schemeClr val="bg1"/>
                </a:solidFill>
                <a:latin typeface="arial"/>
              </a:rPr>
              <a:t>2X9 </a:t>
            </a:r>
            <a:endParaRPr lang="en-CA" sz="1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CA" sz="1800" b="1" dirty="0" smtClean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en-CA" sz="1800" b="1" dirty="0" smtClean="0">
                <a:solidFill>
                  <a:schemeClr val="bg1"/>
                </a:solidFill>
                <a:latin typeface="arial"/>
              </a:rPr>
              <a:t>Tel</a:t>
            </a:r>
            <a:r>
              <a:rPr lang="en-CA" sz="1800" b="1" dirty="0">
                <a:solidFill>
                  <a:schemeClr val="bg1"/>
                </a:solidFill>
                <a:latin typeface="arial"/>
              </a:rPr>
              <a:t>: 905 637 3030</a:t>
            </a:r>
            <a:endParaRPr lang="en-CA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CA" sz="1800" b="1" dirty="0">
                <a:solidFill>
                  <a:schemeClr val="bg1"/>
                </a:solidFill>
                <a:latin typeface="arial"/>
              </a:rPr>
              <a:t>  Fax: 905 637 3031</a:t>
            </a:r>
            <a:endParaRPr lang="en-CA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CA" sz="1800" b="1" dirty="0">
                <a:solidFill>
                  <a:schemeClr val="bg1"/>
                </a:solidFill>
                <a:latin typeface="arial"/>
              </a:rPr>
              <a:t>Toll Free: 877 352 2301  </a:t>
            </a:r>
            <a:endParaRPr lang="en-CA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 </a:t>
            </a:r>
            <a:endParaRPr lang="en-C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CA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Click to Email"/>
              </a:rPr>
              <a:t>info@filtersolutions.com</a:t>
            </a:r>
            <a:endParaRPr lang="en-CA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hlinkClick r:id="rId3" tooltip="Click to View Location in Google Maps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21157"/>
            <a:ext cx="4038600" cy="3576123"/>
          </a:xfrm>
        </p:spPr>
      </p:pic>
    </p:spTree>
    <p:extLst>
      <p:ext uri="{BB962C8B-B14F-4D97-AF65-F5344CB8AC3E}">
        <p14:creationId xmlns:p14="http://schemas.microsoft.com/office/powerpoint/2010/main" val="42026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40482" cy="1143000"/>
          </a:xfrm>
        </p:spPr>
        <p:txBody>
          <a:bodyPr/>
          <a:lstStyle/>
          <a:p>
            <a:pPr algn="ctr"/>
            <a:r>
              <a:rPr lang="en-CA" dirty="0" smtClean="0"/>
              <a:t>Shop Equipment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2505472" cy="1879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67" y="1556792"/>
            <a:ext cx="2520280" cy="1892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09120"/>
            <a:ext cx="1977415" cy="1484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58" y="4193471"/>
            <a:ext cx="2139499" cy="1606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4" y="3619637"/>
            <a:ext cx="1689717" cy="1268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710" y="3851590"/>
            <a:ext cx="299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60’ Wide Bay, Two 25 Ton Cranes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0399" y="4974513"/>
            <a:ext cx="2820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60’ Wide Bay, Two 10 Ton Cranes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8144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5743604" y="5983822"/>
            <a:ext cx="2954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>
                <a:cs typeface="Arial" pitchFamily="34" charset="0"/>
              </a:rPr>
              <a:t>One of Ten </a:t>
            </a:r>
            <a:r>
              <a:rPr lang="en-CA" sz="1400" dirty="0" smtClean="0">
                <a:latin typeface="+mj-lt"/>
                <a:cs typeface="Arial" pitchFamily="34" charset="0"/>
              </a:rPr>
              <a:t>Welding Work Stations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6165304"/>
            <a:ext cx="2957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¼” x 10’ Shear &amp; 65 Ton x 8’ Brake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0858" y="3637896"/>
            <a:ext cx="2097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Hydrostatic Test Station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7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8"/>
    </mc:Choice>
    <mc:Fallback xmlns="">
      <p:transition spd="slow" advTm="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61760" cy="1143000"/>
          </a:xfrm>
        </p:spPr>
        <p:txBody>
          <a:bodyPr/>
          <a:lstStyle/>
          <a:p>
            <a:pPr algn="ctr"/>
            <a:r>
              <a:rPr lang="en-CA" dirty="0" smtClean="0"/>
              <a:t>Sub Arc Station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46" y="3284984"/>
            <a:ext cx="3740073" cy="2808312"/>
          </a:xfrm>
          <a:prstGeom prst="round2DiagRect">
            <a:avLst>
              <a:gd name="adj1" fmla="val 16667"/>
              <a:gd name="adj2" fmla="val 1468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7626"/>
            <a:ext cx="1800200" cy="2397482"/>
          </a:xfrm>
          <a:prstGeom prst="round2DiagRect">
            <a:avLst>
              <a:gd name="adj1" fmla="val 16667"/>
              <a:gd name="adj2" fmla="val 453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07" y="1548179"/>
            <a:ext cx="2600753" cy="1952830"/>
          </a:xfrm>
          <a:prstGeom prst="round2DiagRect">
            <a:avLst>
              <a:gd name="adj1" fmla="val 16667"/>
              <a:gd name="adj2" fmla="val 3028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24794" y="3664182"/>
            <a:ext cx="1593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10 Ton Tank Rolls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6227854"/>
            <a:ext cx="4396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25 Ton &amp; 2 Ton Welding Positioner with Manipulator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080" y="4052545"/>
            <a:ext cx="2036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Sub Arc Welding Head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1"/>
    </mc:Choice>
    <mc:Fallback xmlns="">
      <p:transition spd="slow" advTm="9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91264" cy="1143000"/>
          </a:xfrm>
        </p:spPr>
        <p:txBody>
          <a:bodyPr/>
          <a:lstStyle/>
          <a:p>
            <a:pPr algn="ctr"/>
            <a:r>
              <a:rPr lang="en-CA" dirty="0" smtClean="0"/>
              <a:t>Cutting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2790263" cy="2095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628800"/>
            <a:ext cx="2552811" cy="1916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31" y="4058577"/>
            <a:ext cx="2304256" cy="2304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3999505"/>
            <a:ext cx="274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Horizontal Band Saw 36” Throat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0440" y="3688515"/>
            <a:ext cx="2780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Vertical Band Saw 18” Diameter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9344" y="6455570"/>
            <a:ext cx="365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Vertical </a:t>
            </a:r>
            <a:r>
              <a:rPr lang="en-CA" sz="1400" dirty="0">
                <a:cs typeface="Arial" pitchFamily="34" charset="0"/>
              </a:rPr>
              <a:t>Automatic </a:t>
            </a:r>
            <a:r>
              <a:rPr lang="en-CA" sz="1400" dirty="0" smtClean="0">
                <a:latin typeface="+mj-lt"/>
                <a:cs typeface="Arial" pitchFamily="34" charset="0"/>
              </a:rPr>
              <a:t>Band Saw 12” Diameter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1"/>
    </mc:Choice>
    <mc:Fallback xmlns="">
      <p:transition spd="slow" advTm="1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91264" cy="871208"/>
          </a:xfrm>
        </p:spPr>
        <p:txBody>
          <a:bodyPr/>
          <a:lstStyle/>
          <a:p>
            <a:pPr algn="ctr"/>
            <a:r>
              <a:rPr lang="en-CA" dirty="0" smtClean="0"/>
              <a:t>Rolling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664296" cy="2001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076" y="1556792"/>
            <a:ext cx="2910512" cy="2185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4120483"/>
            <a:ext cx="2952328" cy="2216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80" y="4214573"/>
            <a:ext cx="2557188" cy="1917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0152" y="3778895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+mj-lt"/>
              </a:rPr>
              <a:t>Angle Roller</a:t>
            </a:r>
            <a:endParaRPr lang="en-CA" sz="1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0854" y="6221438"/>
            <a:ext cx="2483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+mj-lt"/>
              </a:rPr>
              <a:t>Slip Roller 16 </a:t>
            </a:r>
            <a:r>
              <a:rPr lang="en-CA" sz="1400" dirty="0">
                <a:latin typeface="+mj-lt"/>
              </a:rPr>
              <a:t>G</a:t>
            </a:r>
            <a:r>
              <a:rPr lang="en-CA" sz="1400" dirty="0" smtClean="0">
                <a:latin typeface="+mj-lt"/>
              </a:rPr>
              <a:t>auge by 36”</a:t>
            </a:r>
            <a:endParaRPr lang="en-CA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3" y="3630764"/>
            <a:ext cx="253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+mj-lt"/>
              </a:rPr>
              <a:t>Pyramid Roller 5/8” by 72”</a:t>
            </a:r>
            <a:endParaRPr lang="en-CA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161" y="6369977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latin typeface="+mj-lt"/>
              </a:rPr>
              <a:t>Slip Roller 11 </a:t>
            </a:r>
            <a:r>
              <a:rPr lang="en-CA" sz="1400" dirty="0">
                <a:latin typeface="+mj-lt"/>
              </a:rPr>
              <a:t>G</a:t>
            </a:r>
            <a:r>
              <a:rPr lang="en-CA" sz="1400" dirty="0" smtClean="0">
                <a:latin typeface="+mj-lt"/>
              </a:rPr>
              <a:t>auge by 48”</a:t>
            </a:r>
            <a:endParaRPr lang="en-CA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9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4"/>
    </mc:Choice>
    <mc:Fallback xmlns="">
      <p:transition spd="slow" advTm="1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63272" cy="871208"/>
          </a:xfrm>
        </p:spPr>
        <p:txBody>
          <a:bodyPr/>
          <a:lstStyle/>
          <a:p>
            <a:pPr algn="ctr"/>
            <a:r>
              <a:rPr lang="en-CA" dirty="0" smtClean="0"/>
              <a:t>Painting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744" y="3897515"/>
            <a:ext cx="3661756" cy="24397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4104456" cy="2736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072" y="2492896"/>
            <a:ext cx="2967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In House Painting and Lining Area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7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0"/>
    </mc:Choice>
    <mc:Fallback xmlns="">
      <p:transition spd="slow" advTm="10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91264" cy="1015224"/>
          </a:xfrm>
        </p:spPr>
        <p:txBody>
          <a:bodyPr/>
          <a:lstStyle/>
          <a:p>
            <a:pPr algn="ctr"/>
            <a:r>
              <a:rPr lang="en-CA" dirty="0" smtClean="0"/>
              <a:t>Water Jet Cutting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2146957" cy="1612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30" y="1623284"/>
            <a:ext cx="2943464" cy="2210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93096"/>
            <a:ext cx="2622480" cy="1969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30" y="4464300"/>
            <a:ext cx="2747961" cy="2063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869" y="3679556"/>
            <a:ext cx="3665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Two Robotic Arms covering 9’ by 28’ Table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0943" y="4018619"/>
            <a:ext cx="1072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3D Cutting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42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1"/>
    </mc:Choice>
    <mc:Fallback xmlns="">
      <p:transition spd="slow" advTm="10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53536"/>
            <a:ext cx="8011740" cy="1015224"/>
          </a:xfrm>
        </p:spPr>
        <p:txBody>
          <a:bodyPr/>
          <a:lstStyle/>
          <a:p>
            <a:pPr algn="ctr"/>
            <a:r>
              <a:rPr lang="en-CA" dirty="0" smtClean="0"/>
              <a:t>Plasma Cutting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9"/>
            <a:ext cx="3024336" cy="2270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78" y="1573052"/>
            <a:ext cx="3032389" cy="2276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25" y="4749420"/>
            <a:ext cx="2334448" cy="1752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89" y="4393610"/>
            <a:ext cx="2808311" cy="2108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990" y="4239720"/>
            <a:ext cx="3493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Flame &amp; Plasma Cutting on 9’ x 24’ Table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4"/>
    </mc:Choice>
    <mc:Fallback xmlns="">
      <p:transition spd="slow" advTm="10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Machining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68" y="1975043"/>
            <a:ext cx="1780433" cy="1335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28800"/>
            <a:ext cx="1872208" cy="1872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93408"/>
            <a:ext cx="1763706" cy="234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55" y="3774233"/>
            <a:ext cx="1944353" cy="2589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3620344"/>
            <a:ext cx="2416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latin typeface="+mj-lt"/>
                <a:cs typeface="Arial" pitchFamily="34" charset="0"/>
              </a:rPr>
              <a:t>In Housing </a:t>
            </a:r>
            <a:r>
              <a:rPr lang="en-CA" sz="1400" dirty="0">
                <a:latin typeface="+mj-lt"/>
                <a:cs typeface="Arial" pitchFamily="34" charset="0"/>
              </a:rPr>
              <a:t>M</a:t>
            </a:r>
            <a:r>
              <a:rPr lang="en-CA" sz="1400" dirty="0" smtClean="0">
                <a:latin typeface="+mj-lt"/>
                <a:cs typeface="Arial" pitchFamily="34" charset="0"/>
              </a:rPr>
              <a:t>achining Area</a:t>
            </a:r>
            <a:endParaRPr lang="en-CA" sz="1400" dirty="0"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28846"/>
            <a:ext cx="1563638" cy="2084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28" y="4278846"/>
            <a:ext cx="1563638" cy="2084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16" y="1975043"/>
            <a:ext cx="1307637" cy="11802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1"/>
    </mc:Choice>
    <mc:Fallback xmlns="">
      <p:transition spd="slow" advTm="10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Custom 1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002060"/>
      </a:hlink>
      <a:folHlink>
        <a:srgbClr val="002060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2002</TotalTime>
  <Words>181</Words>
  <Application>Microsoft Office PowerPoint</Application>
  <PresentationFormat>On-screen Show (4:3)</PresentationFormat>
  <Paragraphs>49</Paragraphs>
  <Slides>12</Slides>
  <Notes>2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Foundry</vt:lpstr>
      <vt:lpstr>Filter Solutions Inc.    </vt:lpstr>
      <vt:lpstr>Shop Equipment</vt:lpstr>
      <vt:lpstr>Sub Arc Station</vt:lpstr>
      <vt:lpstr>Cutting</vt:lpstr>
      <vt:lpstr>Rolling</vt:lpstr>
      <vt:lpstr>Painting</vt:lpstr>
      <vt:lpstr>Water Jet Cutting</vt:lpstr>
      <vt:lpstr>Plasma Cutting</vt:lpstr>
      <vt:lpstr>Machining</vt:lpstr>
      <vt:lpstr>Engineering</vt:lpstr>
      <vt:lpstr>Cartridge Production</vt:lpstr>
      <vt:lpstr>Contact US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 Presentation</dc:title>
  <dc:creator>pbrown</dc:creator>
  <cp:lastModifiedBy>reardley</cp:lastModifiedBy>
  <cp:revision>37</cp:revision>
  <dcterms:created xsi:type="dcterms:W3CDTF">2015-06-19T17:44:21Z</dcterms:created>
  <dcterms:modified xsi:type="dcterms:W3CDTF">2016-01-22T15:21:55Z</dcterms:modified>
</cp:coreProperties>
</file>